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 des quatre vaccins PEV VPO administrées, par district dans Animal Region du Trainingland en 2021. Mais que se passerait-il si, au lieu du nombre total de doses par vaccin,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réparties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